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ata"/>
      <p:regular r:id="rId14"/>
    </p:embeddedFon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 Assist App: AI-Powered Symptom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Empowering users with AI-driven health insights and local care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Symptom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AI to identify possible diseases from user symptoms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 Care Mapping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Show nearest hospitals, clinics, and pharmacies with navigation details.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909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simple login, search, and AI guidance for all user levels.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Engaging Presentation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Capture Attention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compelling visuals and clear messages for judges.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Convey 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 user benefits and innovative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Impression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Demonstrate why our app deserves to win the competition.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Problems to Solve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Medical Uncertainty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struggle to understand symptoms and potential diseases.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 to 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Difficulty finding nearby healthcare facilities and pharmacies quickly.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1828"/>
            <a:ext cx="64725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Needs &amp; Audience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8041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75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Patients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6584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Need quick, reliable health info and access to local care providers.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49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Caregivers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7035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 easy navigation tools for assisting sick family or friends.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653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21548"/>
            <a:ext cx="2897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Healthcare Providers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1196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 from increased patient engagement and streamlined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6591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Features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Login &amp; Register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user authentication for personalized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Symptom Search &amp; AI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enters symptoms; AI suggests possible diseases.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106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Nearby Care Navigator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Maps list hospitals, clinics, pharmacies with contact and routes.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 &amp; Impact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Refine AI Algorithms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accuracy of symptom-to-disease predictions.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Testing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 feedback to improve usability and features.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 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more facilities and services for better local support.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app aims to empower users with fast, reliable health guidance anytime.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2025-05-18T14:32:26Z</dcterms:created>
  <dcterms:modified xsi:type="dcterms:W3CDTF">2025-05-18T14:32:26Z</dcterms:modified>
</cp:coreProperties>
</file>